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1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0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2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7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2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0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9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2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07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7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01AFF-A81E-4114-B7FB-284DA371C845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24D0C-9216-4ACD-8CD0-B718F05DC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9143999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21771" y="-8368"/>
            <a:ext cx="66496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Ministry of MIXXX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presents….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5715000"/>
            <a:ext cx="7361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to use… MIXXX ~~!!!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90613"/>
            <a:ext cx="9143999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-90325" y="0"/>
            <a:ext cx="93246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 you are going to learn today…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5013" y="1569396"/>
            <a:ext cx="5559471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The VERY </a:t>
            </a:r>
            <a:r>
              <a:rPr lang="en-US" sz="4400" b="1" cap="none" spc="0" dirty="0" err="1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VERY</a:t>
            </a:r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basics</a:t>
            </a:r>
          </a:p>
          <a:p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Keyboard shortcuts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Adjust beat (tempo)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</a:t>
            </a:r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Mix!</a:t>
            </a:r>
          </a:p>
          <a:p>
            <a:r>
              <a:rPr lang="en-US" sz="44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 </a:t>
            </a:r>
            <a:r>
              <a:rPr lang="en-US" sz="4400" b="1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How to change skin </a:t>
            </a:r>
          </a:p>
          <a:p>
            <a:endParaRPr lang="en-US" sz="4400" b="1" cap="none" spc="0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411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212438" y="15129"/>
            <a:ext cx="46842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VERY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VERY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basics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43693" y="1910407"/>
            <a:ext cx="7946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How to put in two tracks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3352800"/>
            <a:ext cx="7450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How to PLAY the music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43693" y="4724400"/>
            <a:ext cx="87189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How to load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itune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music in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 library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409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71648" y="15129"/>
            <a:ext cx="2965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Functions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938459"/>
            <a:ext cx="4371261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Speed control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Tempo control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Beat mark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Hot Cue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Gain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High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Mid</a:t>
            </a:r>
          </a:p>
          <a:p>
            <a:pPr marL="914400" indent="-914400">
              <a:buAutoNum type="arabicPeriod"/>
            </a:pP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Low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Volume control</a:t>
            </a:r>
            <a:endParaRPr lang="en-US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484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10126"/>
            <a:ext cx="2645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Hot keys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D:\Desktop\music project\keyboard short c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39311"/>
            <a:ext cx="6781800" cy="566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67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6384" y="10126"/>
            <a:ext cx="6989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Adjusting beat ( tempo)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4354" y="1752600"/>
            <a:ext cx="90678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Use the beat mark on the track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Practice a lot using instrumentals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Match the pitch using the pitch controller</a:t>
            </a:r>
          </a:p>
          <a:p>
            <a:pPr marL="914400" indent="-914400">
              <a:buAutoNum type="arabicPeriod"/>
            </a:pP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Use the wave marks</a:t>
            </a:r>
          </a:p>
          <a:p>
            <a:pPr marL="914400" indent="-914400">
              <a:buAutoNum type="arabicPeriod"/>
            </a:pPr>
            <a:endParaRPr lang="en-US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57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35147" y="0"/>
            <a:ext cx="68737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to make your MIXXX </a:t>
            </a:r>
          </a:p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look special!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568230"/>
            <a:ext cx="4894217" cy="85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1554480" y="2005836"/>
            <a:ext cx="1189786" cy="39942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45887"/>
            <a:ext cx="6457406" cy="441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228600" y="3352800"/>
            <a:ext cx="27432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43800" y="1219200"/>
            <a:ext cx="0" cy="16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90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125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Tae Jun Park</dc:creator>
  <cp:lastModifiedBy>Tae Jun Park</cp:lastModifiedBy>
  <cp:revision>12</cp:revision>
  <dcterms:created xsi:type="dcterms:W3CDTF">2011-04-27T04:00:21Z</dcterms:created>
  <dcterms:modified xsi:type="dcterms:W3CDTF">2011-05-04T03:41:26Z</dcterms:modified>
</cp:coreProperties>
</file>